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</p:sldMasterIdLst>
  <p:notesMasterIdLst>
    <p:notesMasterId r:id="rId6"/>
  </p:notesMasterIdLst>
  <p:sldIdLst>
    <p:sldId id="256" r:id="rId2"/>
    <p:sldId id="4119" r:id="rId3"/>
    <p:sldId id="4120" r:id="rId4"/>
    <p:sldId id="31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MC_MOBIL" initials="E" lastIdx="4" clrIdx="0"/>
  <p:cmAuthor id="2" name="EMC_FSJ" initials="E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6F4B"/>
    <a:srgbClr val="E20074"/>
    <a:srgbClr val="FF4747"/>
    <a:srgbClr val="CC0000"/>
    <a:srgbClr val="D995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9EFC93-128D-40EF-B49F-1E89A8A79E16}" v="2" dt="2022-04-25T16:10:47.4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1" autoAdjust="0"/>
    <p:restoredTop sz="83501" autoAdjust="0"/>
  </p:normalViewPr>
  <p:slideViewPr>
    <p:cSldViewPr>
      <p:cViewPr varScale="1">
        <p:scale>
          <a:sx n="94" d="100"/>
          <a:sy n="94" d="100"/>
        </p:scale>
        <p:origin x="208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DAAFAC-2C6C-4EAD-B466-D0AFB6E7B91E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E52CDBB-F3FC-4E50-90AC-7DE5B070B66C}">
      <dgm:prSet phldrT="[Text]"/>
      <dgm:spPr/>
      <dgm:t>
        <a:bodyPr/>
        <a:lstStyle/>
        <a:p>
          <a:r>
            <a:rPr lang="en-US" dirty="0"/>
            <a:t>Owner of the Label</a:t>
          </a:r>
          <a:endParaRPr lang="en-GB" dirty="0"/>
        </a:p>
      </dgm:t>
    </dgm:pt>
    <dgm:pt modelId="{9F000F10-BEBD-4419-85D5-48A78E8B4060}" type="parTrans" cxnId="{7BD24B90-0CC3-4803-BF13-357313DF3574}">
      <dgm:prSet/>
      <dgm:spPr/>
      <dgm:t>
        <a:bodyPr/>
        <a:lstStyle/>
        <a:p>
          <a:endParaRPr lang="en-GB"/>
        </a:p>
      </dgm:t>
    </dgm:pt>
    <dgm:pt modelId="{5AAB7D8A-8560-4D33-B821-4E52DA0319FF}" type="sibTrans" cxnId="{7BD24B90-0CC3-4803-BF13-357313DF3574}">
      <dgm:prSet/>
      <dgm:spPr/>
      <dgm:t>
        <a:bodyPr/>
        <a:lstStyle/>
        <a:p>
          <a:endParaRPr lang="en-GB"/>
        </a:p>
      </dgm:t>
    </dgm:pt>
    <dgm:pt modelId="{9A47EAC8-DD74-4B7F-AB69-D53B3FEB0851}">
      <dgm:prSet phldrT="[Text]"/>
      <dgm:spPr>
        <a:solidFill>
          <a:schemeClr val="tx1">
            <a:lumMod val="40000"/>
            <a:lumOff val="60000"/>
          </a:schemeClr>
        </a:solidFill>
      </dgm:spPr>
      <dgm:t>
        <a:bodyPr/>
        <a:lstStyle/>
        <a:p>
          <a:r>
            <a:rPr lang="en-US" dirty="0"/>
            <a:t>Networks audited (members)	</a:t>
          </a:r>
          <a:endParaRPr lang="en-GB" dirty="0"/>
        </a:p>
      </dgm:t>
    </dgm:pt>
    <dgm:pt modelId="{4F54AEAE-047C-4A35-AE3C-8417508220E2}" type="parTrans" cxnId="{F50CADDF-A8D4-4121-A57D-134A29B644A5}">
      <dgm:prSet/>
      <dgm:spPr/>
      <dgm:t>
        <a:bodyPr/>
        <a:lstStyle/>
        <a:p>
          <a:endParaRPr lang="en-GB"/>
        </a:p>
      </dgm:t>
    </dgm:pt>
    <dgm:pt modelId="{F5FB6F3A-6C76-4040-A8DB-FAF475A1F9D5}" type="sibTrans" cxnId="{F50CADDF-A8D4-4121-A57D-134A29B644A5}">
      <dgm:prSet/>
      <dgm:spPr/>
      <dgm:t>
        <a:bodyPr/>
        <a:lstStyle/>
        <a:p>
          <a:endParaRPr lang="en-GB"/>
        </a:p>
      </dgm:t>
    </dgm:pt>
    <dgm:pt modelId="{866A0989-A1C2-4F14-B66B-8059B9C16D13}">
      <dgm:prSet phldrT="[Text]"/>
      <dgm:spPr/>
      <dgm:t>
        <a:bodyPr/>
        <a:lstStyle/>
        <a:p>
          <a:r>
            <a:rPr lang="en-US" dirty="0"/>
            <a:t>Audit Organisation</a:t>
          </a:r>
        </a:p>
      </dgm:t>
    </dgm:pt>
    <dgm:pt modelId="{8B3A73B3-FE6D-4D74-9776-D639AC0A9EF2}" type="parTrans" cxnId="{9455DF98-BB09-48A1-9D6C-A0F9F562B080}">
      <dgm:prSet/>
      <dgm:spPr/>
      <dgm:t>
        <a:bodyPr/>
        <a:lstStyle/>
        <a:p>
          <a:endParaRPr lang="en-GB"/>
        </a:p>
      </dgm:t>
    </dgm:pt>
    <dgm:pt modelId="{AF7151F3-1552-4DC4-91B3-B89362B1BE9F}" type="sibTrans" cxnId="{9455DF98-BB09-48A1-9D6C-A0F9F562B080}">
      <dgm:prSet/>
      <dgm:spPr/>
      <dgm:t>
        <a:bodyPr/>
        <a:lstStyle/>
        <a:p>
          <a:endParaRPr lang="en-GB"/>
        </a:p>
      </dgm:t>
    </dgm:pt>
    <dgm:pt modelId="{8EA8B5C7-69EF-49E2-8412-39222CB29F75}">
      <dgm:prSet phldrT="[Text]"/>
      <dgm:spPr/>
      <dgm:t>
        <a:bodyPr/>
        <a:lstStyle/>
        <a:p>
          <a:r>
            <a:rPr lang="en-US" dirty="0"/>
            <a:t>Local Auditor</a:t>
          </a:r>
          <a:endParaRPr lang="en-GB" dirty="0"/>
        </a:p>
      </dgm:t>
    </dgm:pt>
    <dgm:pt modelId="{22C66D6A-976F-4048-AAFD-7A4AD06C4BFC}" type="parTrans" cxnId="{616505D5-911C-4F22-8A87-2E4E59859BEC}">
      <dgm:prSet/>
      <dgm:spPr/>
      <dgm:t>
        <a:bodyPr/>
        <a:lstStyle/>
        <a:p>
          <a:endParaRPr lang="en-GB"/>
        </a:p>
      </dgm:t>
    </dgm:pt>
    <dgm:pt modelId="{05E747F2-18DF-437D-AB43-AD0225218065}" type="sibTrans" cxnId="{616505D5-911C-4F22-8A87-2E4E59859BEC}">
      <dgm:prSet/>
      <dgm:spPr/>
      <dgm:t>
        <a:bodyPr/>
        <a:lstStyle/>
        <a:p>
          <a:endParaRPr lang="en-GB"/>
        </a:p>
      </dgm:t>
    </dgm:pt>
    <dgm:pt modelId="{9C50C0E1-96A2-4233-9851-9988FA723AD2}">
      <dgm:prSet phldrT="[Text]"/>
      <dgm:spPr>
        <a:solidFill>
          <a:srgbClr val="92D050"/>
        </a:solidFill>
      </dgm:spPr>
      <dgm:t>
        <a:bodyPr/>
        <a:lstStyle/>
        <a:p>
          <a:r>
            <a:rPr lang="en-US" dirty="0"/>
            <a:t>Networks who just ‘follow’</a:t>
          </a:r>
          <a:endParaRPr lang="en-GB" dirty="0"/>
        </a:p>
      </dgm:t>
    </dgm:pt>
    <dgm:pt modelId="{0C29FBF0-FFCE-45BE-A453-3BD5DCE0253A}" type="sibTrans" cxnId="{185693DD-6FA3-49B5-95F3-B65F12E9CECB}">
      <dgm:prSet/>
      <dgm:spPr/>
      <dgm:t>
        <a:bodyPr/>
        <a:lstStyle/>
        <a:p>
          <a:endParaRPr lang="en-GB"/>
        </a:p>
      </dgm:t>
    </dgm:pt>
    <dgm:pt modelId="{0FC95DA6-12A2-43C2-92D4-1495C7D3E759}" type="parTrans" cxnId="{185693DD-6FA3-49B5-95F3-B65F12E9CECB}">
      <dgm:prSet/>
      <dgm:spPr/>
      <dgm:t>
        <a:bodyPr/>
        <a:lstStyle/>
        <a:p>
          <a:endParaRPr lang="en-GB"/>
        </a:p>
      </dgm:t>
    </dgm:pt>
    <dgm:pt modelId="{C97E631B-2F28-4F97-A481-907731805C42}">
      <dgm:prSet/>
      <dgm:spPr/>
      <dgm:t>
        <a:bodyPr/>
        <a:lstStyle/>
        <a:p>
          <a:r>
            <a:rPr lang="en-US"/>
            <a:t>Critical Friend</a:t>
          </a:r>
          <a:endParaRPr lang="en-GB" dirty="0"/>
        </a:p>
      </dgm:t>
    </dgm:pt>
    <dgm:pt modelId="{CA5F6866-B173-45B2-BAC5-08EB2F606902}" type="parTrans" cxnId="{C82FED47-D57F-4FFD-A6C8-87C37D69B0E0}">
      <dgm:prSet/>
      <dgm:spPr/>
      <dgm:t>
        <a:bodyPr/>
        <a:lstStyle/>
        <a:p>
          <a:endParaRPr lang="en-GB"/>
        </a:p>
      </dgm:t>
    </dgm:pt>
    <dgm:pt modelId="{E170C526-49D1-4535-9741-A99B60EC264A}" type="sibTrans" cxnId="{C82FED47-D57F-4FFD-A6C8-87C37D69B0E0}">
      <dgm:prSet/>
      <dgm:spPr/>
      <dgm:t>
        <a:bodyPr/>
        <a:lstStyle/>
        <a:p>
          <a:endParaRPr lang="en-GB"/>
        </a:p>
      </dgm:t>
    </dgm:pt>
    <dgm:pt modelId="{8391EF1D-56D9-4012-AC53-36CE9730ABCC}" type="pres">
      <dgm:prSet presAssocID="{6DDAAFAC-2C6C-4EAD-B466-D0AFB6E7B91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E843157-BB46-49CB-A822-CF458E8AF75F}" type="pres">
      <dgm:prSet presAssocID="{6E52CDBB-F3FC-4E50-90AC-7DE5B070B66C}" presName="centerShape" presStyleLbl="node0" presStyleIdx="0" presStyleCnt="1"/>
      <dgm:spPr/>
    </dgm:pt>
    <dgm:pt modelId="{2153BCCD-FD3C-482A-8BAF-C2F0AFC279D1}" type="pres">
      <dgm:prSet presAssocID="{9A47EAC8-DD74-4B7F-AB69-D53B3FEB0851}" presName="node" presStyleLbl="node1" presStyleIdx="0" presStyleCnt="5">
        <dgm:presLayoutVars>
          <dgm:bulletEnabled val="1"/>
        </dgm:presLayoutVars>
      </dgm:prSet>
      <dgm:spPr/>
    </dgm:pt>
    <dgm:pt modelId="{078E322F-79E3-43A8-85E4-08FD04FDA986}" type="pres">
      <dgm:prSet presAssocID="{9A47EAC8-DD74-4B7F-AB69-D53B3FEB0851}" presName="dummy" presStyleCnt="0"/>
      <dgm:spPr/>
    </dgm:pt>
    <dgm:pt modelId="{F474C410-3D0D-4697-980B-CE867FAAD10D}" type="pres">
      <dgm:prSet presAssocID="{F5FB6F3A-6C76-4040-A8DB-FAF475A1F9D5}" presName="sibTrans" presStyleLbl="sibTrans2D1" presStyleIdx="0" presStyleCnt="5"/>
      <dgm:spPr/>
    </dgm:pt>
    <dgm:pt modelId="{05CC871B-5932-44EE-B4B0-B4C3CAFA6A30}" type="pres">
      <dgm:prSet presAssocID="{866A0989-A1C2-4F14-B66B-8059B9C16D13}" presName="node" presStyleLbl="node1" presStyleIdx="1" presStyleCnt="5">
        <dgm:presLayoutVars>
          <dgm:bulletEnabled val="1"/>
        </dgm:presLayoutVars>
      </dgm:prSet>
      <dgm:spPr/>
    </dgm:pt>
    <dgm:pt modelId="{BDE57716-D15F-4C80-8F8E-077CFAE575A9}" type="pres">
      <dgm:prSet presAssocID="{866A0989-A1C2-4F14-B66B-8059B9C16D13}" presName="dummy" presStyleCnt="0"/>
      <dgm:spPr/>
    </dgm:pt>
    <dgm:pt modelId="{7F5BCE05-F0D3-4AAD-B51E-B35D181AA886}" type="pres">
      <dgm:prSet presAssocID="{AF7151F3-1552-4DC4-91B3-B89362B1BE9F}" presName="sibTrans" presStyleLbl="sibTrans2D1" presStyleIdx="1" presStyleCnt="5"/>
      <dgm:spPr/>
    </dgm:pt>
    <dgm:pt modelId="{D0D5FC36-3C16-47EF-9898-77F3740AFAA8}" type="pres">
      <dgm:prSet presAssocID="{9C50C0E1-96A2-4233-9851-9988FA723AD2}" presName="node" presStyleLbl="node1" presStyleIdx="2" presStyleCnt="5">
        <dgm:presLayoutVars>
          <dgm:bulletEnabled val="1"/>
        </dgm:presLayoutVars>
      </dgm:prSet>
      <dgm:spPr/>
    </dgm:pt>
    <dgm:pt modelId="{5EF19EF4-95D0-4FB9-8D4E-265FE15A4A64}" type="pres">
      <dgm:prSet presAssocID="{9C50C0E1-96A2-4233-9851-9988FA723AD2}" presName="dummy" presStyleCnt="0"/>
      <dgm:spPr/>
    </dgm:pt>
    <dgm:pt modelId="{3391D4A9-AD7C-4C56-B75B-1DCA3F2CE932}" type="pres">
      <dgm:prSet presAssocID="{0C29FBF0-FFCE-45BE-A453-3BD5DCE0253A}" presName="sibTrans" presStyleLbl="sibTrans2D1" presStyleIdx="2" presStyleCnt="5"/>
      <dgm:spPr/>
    </dgm:pt>
    <dgm:pt modelId="{055637E0-E4B0-4F41-BCD3-40F3E4A3969E}" type="pres">
      <dgm:prSet presAssocID="{8EA8B5C7-69EF-49E2-8412-39222CB29F75}" presName="node" presStyleLbl="node1" presStyleIdx="3" presStyleCnt="5">
        <dgm:presLayoutVars>
          <dgm:bulletEnabled val="1"/>
        </dgm:presLayoutVars>
      </dgm:prSet>
      <dgm:spPr/>
    </dgm:pt>
    <dgm:pt modelId="{CA8E2AEE-8F73-4554-B0C3-EA4612117BB1}" type="pres">
      <dgm:prSet presAssocID="{8EA8B5C7-69EF-49E2-8412-39222CB29F75}" presName="dummy" presStyleCnt="0"/>
      <dgm:spPr/>
    </dgm:pt>
    <dgm:pt modelId="{E7E26450-4380-4D63-B8D4-087C9AE9F7D1}" type="pres">
      <dgm:prSet presAssocID="{05E747F2-18DF-437D-AB43-AD0225218065}" presName="sibTrans" presStyleLbl="sibTrans2D1" presStyleIdx="3" presStyleCnt="5"/>
      <dgm:spPr/>
    </dgm:pt>
    <dgm:pt modelId="{A93DCAD1-C2B9-4D03-A502-D79475A5E1CB}" type="pres">
      <dgm:prSet presAssocID="{C97E631B-2F28-4F97-A481-907731805C42}" presName="node" presStyleLbl="node1" presStyleIdx="4" presStyleCnt="5">
        <dgm:presLayoutVars>
          <dgm:bulletEnabled val="1"/>
        </dgm:presLayoutVars>
      </dgm:prSet>
      <dgm:spPr/>
    </dgm:pt>
    <dgm:pt modelId="{4FCDA881-AB32-461E-A3E1-88012C72A997}" type="pres">
      <dgm:prSet presAssocID="{C97E631B-2F28-4F97-A481-907731805C42}" presName="dummy" presStyleCnt="0"/>
      <dgm:spPr/>
    </dgm:pt>
    <dgm:pt modelId="{BF47390C-787A-47A5-9987-C221982845D1}" type="pres">
      <dgm:prSet presAssocID="{E170C526-49D1-4535-9741-A99B60EC264A}" presName="sibTrans" presStyleLbl="sibTrans2D1" presStyleIdx="4" presStyleCnt="5"/>
      <dgm:spPr/>
    </dgm:pt>
  </dgm:ptLst>
  <dgm:cxnLst>
    <dgm:cxn modelId="{C345FC16-3B70-4F7A-A349-E87C20E01692}" type="presOf" srcId="{F5FB6F3A-6C76-4040-A8DB-FAF475A1F9D5}" destId="{F474C410-3D0D-4697-980B-CE867FAAD10D}" srcOrd="0" destOrd="0" presId="urn:microsoft.com/office/officeart/2005/8/layout/radial6"/>
    <dgm:cxn modelId="{5AC01618-2969-4C3F-A8F4-975F8508B04D}" type="presOf" srcId="{0C29FBF0-FFCE-45BE-A453-3BD5DCE0253A}" destId="{3391D4A9-AD7C-4C56-B75B-1DCA3F2CE932}" srcOrd="0" destOrd="0" presId="urn:microsoft.com/office/officeart/2005/8/layout/radial6"/>
    <dgm:cxn modelId="{8879F92B-9595-448D-BE10-64B90549F7CE}" type="presOf" srcId="{866A0989-A1C2-4F14-B66B-8059B9C16D13}" destId="{05CC871B-5932-44EE-B4B0-B4C3CAFA6A30}" srcOrd="0" destOrd="0" presId="urn:microsoft.com/office/officeart/2005/8/layout/radial6"/>
    <dgm:cxn modelId="{FDCBD82D-DF01-441B-A48E-98583D9AA5C9}" type="presOf" srcId="{6E52CDBB-F3FC-4E50-90AC-7DE5B070B66C}" destId="{7E843157-BB46-49CB-A822-CF458E8AF75F}" srcOrd="0" destOrd="0" presId="urn:microsoft.com/office/officeart/2005/8/layout/radial6"/>
    <dgm:cxn modelId="{C82FED47-D57F-4FFD-A6C8-87C37D69B0E0}" srcId="{6E52CDBB-F3FC-4E50-90AC-7DE5B070B66C}" destId="{C97E631B-2F28-4F97-A481-907731805C42}" srcOrd="4" destOrd="0" parTransId="{CA5F6866-B173-45B2-BAC5-08EB2F606902}" sibTransId="{E170C526-49D1-4535-9741-A99B60EC264A}"/>
    <dgm:cxn modelId="{7BCF617A-995E-41E1-813A-7DDD28BE890B}" type="presOf" srcId="{E170C526-49D1-4535-9741-A99B60EC264A}" destId="{BF47390C-787A-47A5-9987-C221982845D1}" srcOrd="0" destOrd="0" presId="urn:microsoft.com/office/officeart/2005/8/layout/radial6"/>
    <dgm:cxn modelId="{502BFC80-78FE-4EB7-BBDF-7612B2EBB2AF}" type="presOf" srcId="{AF7151F3-1552-4DC4-91B3-B89362B1BE9F}" destId="{7F5BCE05-F0D3-4AAD-B51E-B35D181AA886}" srcOrd="0" destOrd="0" presId="urn:microsoft.com/office/officeart/2005/8/layout/radial6"/>
    <dgm:cxn modelId="{7BD24B90-0CC3-4803-BF13-357313DF3574}" srcId="{6DDAAFAC-2C6C-4EAD-B466-D0AFB6E7B91E}" destId="{6E52CDBB-F3FC-4E50-90AC-7DE5B070B66C}" srcOrd="0" destOrd="0" parTransId="{9F000F10-BEBD-4419-85D5-48A78E8B4060}" sibTransId="{5AAB7D8A-8560-4D33-B821-4E52DA0319FF}"/>
    <dgm:cxn modelId="{9455DF98-BB09-48A1-9D6C-A0F9F562B080}" srcId="{6E52CDBB-F3FC-4E50-90AC-7DE5B070B66C}" destId="{866A0989-A1C2-4F14-B66B-8059B9C16D13}" srcOrd="1" destOrd="0" parTransId="{8B3A73B3-FE6D-4D74-9776-D639AC0A9EF2}" sibTransId="{AF7151F3-1552-4DC4-91B3-B89362B1BE9F}"/>
    <dgm:cxn modelId="{950CA0A9-5EC7-485B-BEE6-D94B4A1ABE4D}" type="presOf" srcId="{9A47EAC8-DD74-4B7F-AB69-D53B3FEB0851}" destId="{2153BCCD-FD3C-482A-8BAF-C2F0AFC279D1}" srcOrd="0" destOrd="0" presId="urn:microsoft.com/office/officeart/2005/8/layout/radial6"/>
    <dgm:cxn modelId="{4E36B7BB-AD17-4183-A2F8-92B7FEDE96F1}" type="presOf" srcId="{8EA8B5C7-69EF-49E2-8412-39222CB29F75}" destId="{055637E0-E4B0-4F41-BCD3-40F3E4A3969E}" srcOrd="0" destOrd="0" presId="urn:microsoft.com/office/officeart/2005/8/layout/radial6"/>
    <dgm:cxn modelId="{866B68BC-4985-42E7-97E9-1473B8DE35B1}" type="presOf" srcId="{C97E631B-2F28-4F97-A481-907731805C42}" destId="{A93DCAD1-C2B9-4D03-A502-D79475A5E1CB}" srcOrd="0" destOrd="0" presId="urn:microsoft.com/office/officeart/2005/8/layout/radial6"/>
    <dgm:cxn modelId="{263DFFBC-965D-4F52-9DF1-3268604E781E}" type="presOf" srcId="{6DDAAFAC-2C6C-4EAD-B466-D0AFB6E7B91E}" destId="{8391EF1D-56D9-4012-AC53-36CE9730ABCC}" srcOrd="0" destOrd="0" presId="urn:microsoft.com/office/officeart/2005/8/layout/radial6"/>
    <dgm:cxn modelId="{DC5A7ED2-6334-49DA-B067-6A6685E377ED}" type="presOf" srcId="{05E747F2-18DF-437D-AB43-AD0225218065}" destId="{E7E26450-4380-4D63-B8D4-087C9AE9F7D1}" srcOrd="0" destOrd="0" presId="urn:microsoft.com/office/officeart/2005/8/layout/radial6"/>
    <dgm:cxn modelId="{616505D5-911C-4F22-8A87-2E4E59859BEC}" srcId="{6E52CDBB-F3FC-4E50-90AC-7DE5B070B66C}" destId="{8EA8B5C7-69EF-49E2-8412-39222CB29F75}" srcOrd="3" destOrd="0" parTransId="{22C66D6A-976F-4048-AAFD-7A4AD06C4BFC}" sibTransId="{05E747F2-18DF-437D-AB43-AD0225218065}"/>
    <dgm:cxn modelId="{185693DD-6FA3-49B5-95F3-B65F12E9CECB}" srcId="{6E52CDBB-F3FC-4E50-90AC-7DE5B070B66C}" destId="{9C50C0E1-96A2-4233-9851-9988FA723AD2}" srcOrd="2" destOrd="0" parTransId="{0FC95DA6-12A2-43C2-92D4-1495C7D3E759}" sibTransId="{0C29FBF0-FFCE-45BE-A453-3BD5DCE0253A}"/>
    <dgm:cxn modelId="{28CCE4DE-BDC7-4913-AA30-8945BC267AB1}" type="presOf" srcId="{9C50C0E1-96A2-4233-9851-9988FA723AD2}" destId="{D0D5FC36-3C16-47EF-9898-77F3740AFAA8}" srcOrd="0" destOrd="0" presId="urn:microsoft.com/office/officeart/2005/8/layout/radial6"/>
    <dgm:cxn modelId="{F50CADDF-A8D4-4121-A57D-134A29B644A5}" srcId="{6E52CDBB-F3FC-4E50-90AC-7DE5B070B66C}" destId="{9A47EAC8-DD74-4B7F-AB69-D53B3FEB0851}" srcOrd="0" destOrd="0" parTransId="{4F54AEAE-047C-4A35-AE3C-8417508220E2}" sibTransId="{F5FB6F3A-6C76-4040-A8DB-FAF475A1F9D5}"/>
    <dgm:cxn modelId="{72751B8E-C689-4B4B-8180-F34987B1F4ED}" type="presParOf" srcId="{8391EF1D-56D9-4012-AC53-36CE9730ABCC}" destId="{7E843157-BB46-49CB-A822-CF458E8AF75F}" srcOrd="0" destOrd="0" presId="urn:microsoft.com/office/officeart/2005/8/layout/radial6"/>
    <dgm:cxn modelId="{F4F62BFC-0C04-489E-BBE8-61360000C714}" type="presParOf" srcId="{8391EF1D-56D9-4012-AC53-36CE9730ABCC}" destId="{2153BCCD-FD3C-482A-8BAF-C2F0AFC279D1}" srcOrd="1" destOrd="0" presId="urn:microsoft.com/office/officeart/2005/8/layout/radial6"/>
    <dgm:cxn modelId="{2957D18D-BA1D-49EB-936B-049AD5298B85}" type="presParOf" srcId="{8391EF1D-56D9-4012-AC53-36CE9730ABCC}" destId="{078E322F-79E3-43A8-85E4-08FD04FDA986}" srcOrd="2" destOrd="0" presId="urn:microsoft.com/office/officeart/2005/8/layout/radial6"/>
    <dgm:cxn modelId="{DBB6DC45-F994-4DE3-897E-25397F74F3F8}" type="presParOf" srcId="{8391EF1D-56D9-4012-AC53-36CE9730ABCC}" destId="{F474C410-3D0D-4697-980B-CE867FAAD10D}" srcOrd="3" destOrd="0" presId="urn:microsoft.com/office/officeart/2005/8/layout/radial6"/>
    <dgm:cxn modelId="{54E88B2C-8507-4C70-8103-879ECB42A7B1}" type="presParOf" srcId="{8391EF1D-56D9-4012-AC53-36CE9730ABCC}" destId="{05CC871B-5932-44EE-B4B0-B4C3CAFA6A30}" srcOrd="4" destOrd="0" presId="urn:microsoft.com/office/officeart/2005/8/layout/radial6"/>
    <dgm:cxn modelId="{0659C980-73DA-40E9-A426-58BBF7E54099}" type="presParOf" srcId="{8391EF1D-56D9-4012-AC53-36CE9730ABCC}" destId="{BDE57716-D15F-4C80-8F8E-077CFAE575A9}" srcOrd="5" destOrd="0" presId="urn:microsoft.com/office/officeart/2005/8/layout/radial6"/>
    <dgm:cxn modelId="{FFE275B6-FB52-46BC-AACF-028296A48B68}" type="presParOf" srcId="{8391EF1D-56D9-4012-AC53-36CE9730ABCC}" destId="{7F5BCE05-F0D3-4AAD-B51E-B35D181AA886}" srcOrd="6" destOrd="0" presId="urn:microsoft.com/office/officeart/2005/8/layout/radial6"/>
    <dgm:cxn modelId="{1BCB7277-FB55-42C0-900D-D8FC4A83FB54}" type="presParOf" srcId="{8391EF1D-56D9-4012-AC53-36CE9730ABCC}" destId="{D0D5FC36-3C16-47EF-9898-77F3740AFAA8}" srcOrd="7" destOrd="0" presId="urn:microsoft.com/office/officeart/2005/8/layout/radial6"/>
    <dgm:cxn modelId="{33F27489-250C-4FEB-A0FF-1A863B9CFFC7}" type="presParOf" srcId="{8391EF1D-56D9-4012-AC53-36CE9730ABCC}" destId="{5EF19EF4-95D0-4FB9-8D4E-265FE15A4A64}" srcOrd="8" destOrd="0" presId="urn:microsoft.com/office/officeart/2005/8/layout/radial6"/>
    <dgm:cxn modelId="{2685CF54-1704-469D-9B4C-1037A991F477}" type="presParOf" srcId="{8391EF1D-56D9-4012-AC53-36CE9730ABCC}" destId="{3391D4A9-AD7C-4C56-B75B-1DCA3F2CE932}" srcOrd="9" destOrd="0" presId="urn:microsoft.com/office/officeart/2005/8/layout/radial6"/>
    <dgm:cxn modelId="{E4F1DD7B-3CFF-4CDA-BBAF-9924375B9470}" type="presParOf" srcId="{8391EF1D-56D9-4012-AC53-36CE9730ABCC}" destId="{055637E0-E4B0-4F41-BCD3-40F3E4A3969E}" srcOrd="10" destOrd="0" presId="urn:microsoft.com/office/officeart/2005/8/layout/radial6"/>
    <dgm:cxn modelId="{A84F4488-EDA7-43D2-9023-1506D8F35F85}" type="presParOf" srcId="{8391EF1D-56D9-4012-AC53-36CE9730ABCC}" destId="{CA8E2AEE-8F73-4554-B0C3-EA4612117BB1}" srcOrd="11" destOrd="0" presId="urn:microsoft.com/office/officeart/2005/8/layout/radial6"/>
    <dgm:cxn modelId="{EF236C1B-30B2-4662-96A9-A51B341C1CB1}" type="presParOf" srcId="{8391EF1D-56D9-4012-AC53-36CE9730ABCC}" destId="{E7E26450-4380-4D63-B8D4-087C9AE9F7D1}" srcOrd="12" destOrd="0" presId="urn:microsoft.com/office/officeart/2005/8/layout/radial6"/>
    <dgm:cxn modelId="{B32B9A54-7147-4DF5-A2E4-F17A797B7457}" type="presParOf" srcId="{8391EF1D-56D9-4012-AC53-36CE9730ABCC}" destId="{A93DCAD1-C2B9-4D03-A502-D79475A5E1CB}" srcOrd="13" destOrd="0" presId="urn:microsoft.com/office/officeart/2005/8/layout/radial6"/>
    <dgm:cxn modelId="{E0C3900D-0E33-446C-901C-10583926477F}" type="presParOf" srcId="{8391EF1D-56D9-4012-AC53-36CE9730ABCC}" destId="{4FCDA881-AB32-461E-A3E1-88012C72A997}" srcOrd="14" destOrd="0" presId="urn:microsoft.com/office/officeart/2005/8/layout/radial6"/>
    <dgm:cxn modelId="{41995DA4-66B8-48C8-A35B-A07285AF428E}" type="presParOf" srcId="{8391EF1D-56D9-4012-AC53-36CE9730ABCC}" destId="{BF47390C-787A-47A5-9987-C221982845D1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47390C-787A-47A5-9987-C221982845D1}">
      <dsp:nvSpPr>
        <dsp:cNvPr id="0" name=""/>
        <dsp:cNvSpPr/>
      </dsp:nvSpPr>
      <dsp:spPr>
        <a:xfrm>
          <a:off x="1703030" y="596250"/>
          <a:ext cx="3974759" cy="3974759"/>
        </a:xfrm>
        <a:prstGeom prst="blockArc">
          <a:avLst>
            <a:gd name="adj1" fmla="val 11880000"/>
            <a:gd name="adj2" fmla="val 1620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E26450-4380-4D63-B8D4-087C9AE9F7D1}">
      <dsp:nvSpPr>
        <dsp:cNvPr id="0" name=""/>
        <dsp:cNvSpPr/>
      </dsp:nvSpPr>
      <dsp:spPr>
        <a:xfrm>
          <a:off x="1703030" y="596250"/>
          <a:ext cx="3974759" cy="3974759"/>
        </a:xfrm>
        <a:prstGeom prst="blockArc">
          <a:avLst>
            <a:gd name="adj1" fmla="val 7560000"/>
            <a:gd name="adj2" fmla="val 1188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91D4A9-AD7C-4C56-B75B-1DCA3F2CE932}">
      <dsp:nvSpPr>
        <dsp:cNvPr id="0" name=""/>
        <dsp:cNvSpPr/>
      </dsp:nvSpPr>
      <dsp:spPr>
        <a:xfrm>
          <a:off x="1703030" y="596250"/>
          <a:ext cx="3974759" cy="3974759"/>
        </a:xfrm>
        <a:prstGeom prst="blockArc">
          <a:avLst>
            <a:gd name="adj1" fmla="val 3240000"/>
            <a:gd name="adj2" fmla="val 756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5BCE05-F0D3-4AAD-B51E-B35D181AA886}">
      <dsp:nvSpPr>
        <dsp:cNvPr id="0" name=""/>
        <dsp:cNvSpPr/>
      </dsp:nvSpPr>
      <dsp:spPr>
        <a:xfrm>
          <a:off x="1703030" y="596250"/>
          <a:ext cx="3974759" cy="3974759"/>
        </a:xfrm>
        <a:prstGeom prst="blockArc">
          <a:avLst>
            <a:gd name="adj1" fmla="val 20520000"/>
            <a:gd name="adj2" fmla="val 324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74C410-3D0D-4697-980B-CE867FAAD10D}">
      <dsp:nvSpPr>
        <dsp:cNvPr id="0" name=""/>
        <dsp:cNvSpPr/>
      </dsp:nvSpPr>
      <dsp:spPr>
        <a:xfrm>
          <a:off x="1703030" y="596250"/>
          <a:ext cx="3974759" cy="3974759"/>
        </a:xfrm>
        <a:prstGeom prst="blockArc">
          <a:avLst>
            <a:gd name="adj1" fmla="val 16200000"/>
            <a:gd name="adj2" fmla="val 2052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843157-BB46-49CB-A822-CF458E8AF75F}">
      <dsp:nvSpPr>
        <dsp:cNvPr id="0" name=""/>
        <dsp:cNvSpPr/>
      </dsp:nvSpPr>
      <dsp:spPr>
        <a:xfrm>
          <a:off x="2775015" y="1668235"/>
          <a:ext cx="1830789" cy="183078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Owner of the Label</a:t>
          </a:r>
          <a:endParaRPr lang="en-GB" sz="3000" kern="1200" dirty="0"/>
        </a:p>
      </dsp:txBody>
      <dsp:txXfrm>
        <a:off x="3043128" y="1936348"/>
        <a:ext cx="1294563" cy="1294563"/>
      </dsp:txXfrm>
    </dsp:sp>
    <dsp:sp modelId="{2153BCCD-FD3C-482A-8BAF-C2F0AFC279D1}">
      <dsp:nvSpPr>
        <dsp:cNvPr id="0" name=""/>
        <dsp:cNvSpPr/>
      </dsp:nvSpPr>
      <dsp:spPr>
        <a:xfrm>
          <a:off x="3049633" y="1609"/>
          <a:ext cx="1281552" cy="1281552"/>
        </a:xfrm>
        <a:prstGeom prst="ellipse">
          <a:avLst/>
        </a:prstGeom>
        <a:solidFill>
          <a:schemeClr val="tx1">
            <a:lumMod val="40000"/>
            <a:lumOff val="60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Networks audited (members)	</a:t>
          </a:r>
          <a:endParaRPr lang="en-GB" sz="1200" kern="1200" dirty="0"/>
        </a:p>
      </dsp:txBody>
      <dsp:txXfrm>
        <a:off x="3237312" y="189288"/>
        <a:ext cx="906194" cy="906194"/>
      </dsp:txXfrm>
    </dsp:sp>
    <dsp:sp modelId="{05CC871B-5932-44EE-B4B0-B4C3CAFA6A30}">
      <dsp:nvSpPr>
        <dsp:cNvPr id="0" name=""/>
        <dsp:cNvSpPr/>
      </dsp:nvSpPr>
      <dsp:spPr>
        <a:xfrm>
          <a:off x="4895866" y="1342976"/>
          <a:ext cx="1281552" cy="12815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Audit Organisation</a:t>
          </a:r>
        </a:p>
      </dsp:txBody>
      <dsp:txXfrm>
        <a:off x="5083545" y="1530655"/>
        <a:ext cx="906194" cy="906194"/>
      </dsp:txXfrm>
    </dsp:sp>
    <dsp:sp modelId="{D0D5FC36-3C16-47EF-9898-77F3740AFAA8}">
      <dsp:nvSpPr>
        <dsp:cNvPr id="0" name=""/>
        <dsp:cNvSpPr/>
      </dsp:nvSpPr>
      <dsp:spPr>
        <a:xfrm>
          <a:off x="4190668" y="3513352"/>
          <a:ext cx="1281552" cy="1281552"/>
        </a:xfrm>
        <a:prstGeom prst="ellipse">
          <a:avLst/>
        </a:prstGeom>
        <a:solidFill>
          <a:srgbClr val="92D050"/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Networks who just ‘follow’</a:t>
          </a:r>
          <a:endParaRPr lang="en-GB" sz="1200" kern="1200" dirty="0"/>
        </a:p>
      </dsp:txBody>
      <dsp:txXfrm>
        <a:off x="4378347" y="3701031"/>
        <a:ext cx="906194" cy="906194"/>
      </dsp:txXfrm>
    </dsp:sp>
    <dsp:sp modelId="{055637E0-E4B0-4F41-BCD3-40F3E4A3969E}">
      <dsp:nvSpPr>
        <dsp:cNvPr id="0" name=""/>
        <dsp:cNvSpPr/>
      </dsp:nvSpPr>
      <dsp:spPr>
        <a:xfrm>
          <a:off x="1908599" y="3513352"/>
          <a:ext cx="1281552" cy="12815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Local Auditor</a:t>
          </a:r>
          <a:endParaRPr lang="en-GB" sz="1200" kern="1200" dirty="0"/>
        </a:p>
      </dsp:txBody>
      <dsp:txXfrm>
        <a:off x="2096278" y="3701031"/>
        <a:ext cx="906194" cy="906194"/>
      </dsp:txXfrm>
    </dsp:sp>
    <dsp:sp modelId="{A93DCAD1-C2B9-4D03-A502-D79475A5E1CB}">
      <dsp:nvSpPr>
        <dsp:cNvPr id="0" name=""/>
        <dsp:cNvSpPr/>
      </dsp:nvSpPr>
      <dsp:spPr>
        <a:xfrm>
          <a:off x="1203401" y="1342976"/>
          <a:ext cx="1281552" cy="12815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Critical Friend</a:t>
          </a:r>
          <a:endParaRPr lang="en-GB" sz="1200" kern="1200" dirty="0"/>
        </a:p>
      </dsp:txBody>
      <dsp:txXfrm>
        <a:off x="1391080" y="1530655"/>
        <a:ext cx="906194" cy="9061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1CECF0-9170-41B0-BFB7-A055F2932183}" type="datetimeFigureOut">
              <a:rPr lang="en-GB" smtClean="0"/>
              <a:t>15/05/2022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AE0E76-9FA2-46A4-A354-67B1EE8AA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461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AE0E76-9FA2-46A4-A354-67B1EE8AAF7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293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AE0E76-9FA2-46A4-A354-67B1EE8AAF7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7496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3168C-653D-40D5-99DB-711CEF77D401}" type="datetimeFigureOut">
              <a:rPr lang="en-GB" smtClean="0"/>
              <a:t>15/05/2022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E937926-5CC1-475A-B616-9413EEE084C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3168C-653D-40D5-99DB-711CEF77D401}" type="datetimeFigureOut">
              <a:rPr lang="en-GB" smtClean="0"/>
              <a:t>15/05/2022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37926-5CC1-475A-B616-9413EEE084C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3168C-653D-40D5-99DB-711CEF77D401}" type="datetimeFigureOut">
              <a:rPr lang="en-GB" smtClean="0"/>
              <a:t>15/05/2022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37926-5CC1-475A-B616-9413EEE084C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3168C-653D-40D5-99DB-711CEF77D401}" type="datetimeFigureOut">
              <a:rPr lang="en-GB" smtClean="0"/>
              <a:t>15/05/2022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37926-5CC1-475A-B616-9413EEE084C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3168C-653D-40D5-99DB-711CEF77D401}" type="datetimeFigureOut">
              <a:rPr lang="en-GB" smtClean="0"/>
              <a:t>15/05/2022</a:t>
            </a:fld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7926-5CC1-475A-B616-9413EEE084C0}" type="slidenum">
              <a:rPr lang="en-GB" smtClean="0"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3168C-653D-40D5-99DB-711CEF77D401}" type="datetimeFigureOut">
              <a:rPr lang="en-GB" smtClean="0"/>
              <a:t>15/05/2022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37926-5CC1-475A-B616-9413EEE084C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3168C-653D-40D5-99DB-711CEF77D401}" type="datetimeFigureOut">
              <a:rPr lang="en-GB" smtClean="0"/>
              <a:t>15/05/2022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37926-5CC1-475A-B616-9413EEE084C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3168C-653D-40D5-99DB-711CEF77D401}" type="datetimeFigureOut">
              <a:rPr lang="en-GB" smtClean="0"/>
              <a:t>15/05/2022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37926-5CC1-475A-B616-9413EEE084C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3168C-653D-40D5-99DB-711CEF77D401}" type="datetimeFigureOut">
              <a:rPr lang="en-GB" smtClean="0"/>
              <a:t>15/05/2022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37926-5CC1-475A-B616-9413EEE084C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3168C-653D-40D5-99DB-711CEF77D401}" type="datetimeFigureOut">
              <a:rPr lang="en-GB" smtClean="0"/>
              <a:t>15/05/2022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37926-5CC1-475A-B616-9413EEE084C0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3168C-653D-40D5-99DB-711CEF77D401}" type="datetimeFigureOut">
              <a:rPr lang="en-GB" smtClean="0"/>
              <a:t>15/05/2022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E937926-5CC1-475A-B616-9413EEE084C0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D73168C-653D-40D5-99DB-711CEF77D401}" type="datetimeFigureOut">
              <a:rPr lang="en-GB" smtClean="0"/>
              <a:t>15/05/2022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4E937926-5CC1-475A-B616-9413EEE084C0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uppieren 16"/>
          <p:cNvGrpSpPr/>
          <p:nvPr/>
        </p:nvGrpSpPr>
        <p:grpSpPr>
          <a:xfrm>
            <a:off x="-71925" y="-531439"/>
            <a:ext cx="9218886" cy="7389439"/>
            <a:chOff x="-71925" y="-531439"/>
            <a:chExt cx="9218886" cy="7389439"/>
          </a:xfrm>
        </p:grpSpPr>
        <p:sp>
          <p:nvSpPr>
            <p:cNvPr id="15" name="Rechteck 14"/>
            <p:cNvSpPr/>
            <p:nvPr/>
          </p:nvSpPr>
          <p:spPr>
            <a:xfrm>
              <a:off x="-71925" y="4847979"/>
              <a:ext cx="9218886" cy="201002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2" name="Grafik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71925" y="-531439"/>
              <a:ext cx="9218886" cy="5379418"/>
            </a:xfrm>
            <a:prstGeom prst="rect">
              <a:avLst/>
            </a:prstGeom>
          </p:spPr>
        </p:pic>
        <p:sp>
          <p:nvSpPr>
            <p:cNvPr id="16" name="Textfeld 15"/>
            <p:cNvSpPr txBox="1"/>
            <p:nvPr/>
          </p:nvSpPr>
          <p:spPr>
            <a:xfrm>
              <a:off x="2771800" y="5111423"/>
              <a:ext cx="480881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40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Ecolabel</a:t>
              </a:r>
              <a:r>
                <a:rPr lang="de-DE" sz="4000" b="1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de-DE" sz="40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Certification</a:t>
              </a:r>
              <a:r>
                <a:rPr lang="de-DE" sz="4000" b="1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endParaRPr lang="en-GB" sz="40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pic>
        <p:nvPicPr>
          <p:cNvPr id="21" name="Picture 8" descr="Y:\other_projects\SHIFT\Communication\Erasmus+ Communication\erasmus-plus-promo-png\EU flag-Erasmus+_vect_PO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1414" y="6154746"/>
            <a:ext cx="1872208" cy="534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3" name="Slide Zoom 2">
                <a:extLst>
                  <a:ext uri="{FF2B5EF4-FFF2-40B4-BE49-F238E27FC236}">
                    <a16:creationId xmlns:a16="http://schemas.microsoft.com/office/drawing/2014/main" id="{B4140B04-F49B-4A61-8337-644CE5A1E8CF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056825731"/>
                  </p:ext>
                </p:extLst>
              </p:nvPr>
            </p:nvGraphicFramePr>
            <p:xfrm>
              <a:off x="-4556760" y="1428750"/>
              <a:ext cx="2286000" cy="1714500"/>
            </p:xfrm>
            <a:graphic>
              <a:graphicData uri="http://schemas.microsoft.com/office/powerpoint/2016/slidezoom">
                <pslz:sldZm>
                  <pslz:sldZmObj sldId="256" cId="1247614359">
                    <pslz:zmPr id="{AC2CA4BA-1D5E-464A-B9EF-5C2F94E357EC}" returnToParent="0" transitionDur="1000">
                      <p166:blipFill xmlns:p166="http://schemas.microsoft.com/office/powerpoint/2016/6/main">
                        <a:blip r:embed="rId5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286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3" name="Slide Zoom 2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B4140B04-F49B-4A61-8337-644CE5A1E8C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4556760" y="1428750"/>
                <a:ext cx="2286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47614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-1" y="-4168"/>
            <a:ext cx="9153205" cy="13757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1691680" y="359680"/>
            <a:ext cx="6048672" cy="648072"/>
          </a:xfrm>
        </p:spPr>
        <p:txBody>
          <a:bodyPr>
            <a:noAutofit/>
          </a:bodyPr>
          <a:lstStyle/>
          <a:p>
            <a:pPr algn="ctr"/>
            <a:r>
              <a:rPr lang="de-DE" sz="4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Why</a:t>
            </a:r>
            <a:r>
              <a:rPr lang="de-DE" sz="4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893B5D-F776-46E4-87B0-125894F54814}"/>
              </a:ext>
            </a:extLst>
          </p:cNvPr>
          <p:cNvSpPr txBox="1"/>
          <p:nvPr/>
        </p:nvSpPr>
        <p:spPr>
          <a:xfrm>
            <a:off x="683568" y="1628800"/>
            <a:ext cx="7776864" cy="6140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Certification forces us to act, there is no ‘way out’.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Regulate future learning, development and awareness raising.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Team involvement is greater.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Not just cosmetic – but also cosmetically important: to be seen to be leading by example.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Urgency of the issue demands a regulated approach. Better to do this ourselves before someone does it for us!</a:t>
            </a:r>
          </a:p>
          <a:p>
            <a:endParaRPr lang="en-GB" sz="2500" dirty="0"/>
          </a:p>
          <a:p>
            <a:endParaRPr lang="en-GB" sz="25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100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-1" y="-4168"/>
            <a:ext cx="9153205" cy="13757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1691680" y="359680"/>
            <a:ext cx="6048672" cy="648072"/>
          </a:xfrm>
        </p:spPr>
        <p:txBody>
          <a:bodyPr>
            <a:noAutofit/>
          </a:bodyPr>
          <a:lstStyle/>
          <a:p>
            <a:pPr algn="ctr"/>
            <a:r>
              <a:rPr lang="de-DE" sz="4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Parties</a:t>
            </a:r>
            <a:endParaRPr lang="de-DE" sz="4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A5CDBDB4-175B-4BCD-BE59-FE0F84879BB4}"/>
              </a:ext>
            </a:extLst>
          </p:cNvPr>
          <p:cNvGraphicFramePr/>
          <p:nvPr/>
        </p:nvGraphicFramePr>
        <p:xfrm>
          <a:off x="1043608" y="1556792"/>
          <a:ext cx="7380820" cy="48295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44992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-1" y="-4168"/>
            <a:ext cx="9153205" cy="13757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251520" y="359680"/>
            <a:ext cx="8784975" cy="648072"/>
          </a:xfrm>
        </p:spPr>
        <p:txBody>
          <a:bodyPr>
            <a:noAutofit/>
          </a:bodyPr>
          <a:lstStyle/>
          <a:p>
            <a:pPr algn="ctr"/>
            <a:r>
              <a:rPr lang="de-DE" sz="4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Factors</a:t>
            </a:r>
            <a:r>
              <a:rPr lang="de-DE" sz="4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de-DE" sz="4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consider</a:t>
            </a:r>
            <a:r>
              <a:rPr lang="de-DE" sz="4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4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de-DE" sz="4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4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proposals</a:t>
            </a:r>
            <a:endParaRPr lang="de-DE" sz="4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1B9314-41F1-4213-950C-D02720283C75}"/>
              </a:ext>
            </a:extLst>
          </p:cNvPr>
          <p:cNvSpPr txBox="1"/>
          <p:nvPr/>
        </p:nvSpPr>
        <p:spPr>
          <a:xfrm>
            <a:off x="1763688" y="2324779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1FF2F33-A626-459A-8B8E-C26088EAB357}"/>
              </a:ext>
            </a:extLst>
          </p:cNvPr>
          <p:cNvSpPr txBox="1"/>
          <p:nvPr/>
        </p:nvSpPr>
        <p:spPr>
          <a:xfrm>
            <a:off x="395536" y="1844824"/>
            <a:ext cx="818160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000" dirty="0"/>
              <a:t>Looking for an owner.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000" dirty="0"/>
              <a:t>How do networks influence future?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000" dirty="0"/>
              <a:t>Guidelines are open source, label is not.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000" dirty="0"/>
              <a:t>Mandatory and optional norms.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000" dirty="0"/>
              <a:t>Raising the bar each year, how?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000" dirty="0"/>
              <a:t>Local auditors? Online audits?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000" dirty="0"/>
              <a:t>Frequency (1, 2, 4, 6…).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000" dirty="0"/>
              <a:t>Refresher training.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000" dirty="0"/>
              <a:t>Critical friends are good. </a:t>
            </a:r>
          </a:p>
        </p:txBody>
      </p:sp>
    </p:spTree>
    <p:extLst>
      <p:ext uri="{BB962C8B-B14F-4D97-AF65-F5344CB8AC3E}">
        <p14:creationId xmlns:p14="http://schemas.microsoft.com/office/powerpoint/2010/main" val="36799773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z">
  <a:themeElements>
    <a:clrScheme name="Benutzerdefiniert 9">
      <a:dk1>
        <a:srgbClr val="00416A"/>
      </a:dk1>
      <a:lt1>
        <a:sysClr val="window" lastClr="FFFFFF"/>
      </a:lt1>
      <a:dk2>
        <a:srgbClr val="FF7E67"/>
      </a:dk2>
      <a:lt2>
        <a:srgbClr val="FF7E67"/>
      </a:lt2>
      <a:accent1>
        <a:srgbClr val="A7AFC6"/>
      </a:accent1>
      <a:accent2>
        <a:srgbClr val="FFCBC2"/>
      </a:accent2>
      <a:accent3>
        <a:srgbClr val="B32C16"/>
      </a:accent3>
      <a:accent4>
        <a:srgbClr val="F5CD2D"/>
      </a:accent4>
      <a:accent5>
        <a:srgbClr val="AEBAD5"/>
      </a:accent5>
      <a:accent6>
        <a:srgbClr val="FFCBC2"/>
      </a:accent6>
      <a:hlink>
        <a:srgbClr val="FF7E67"/>
      </a:hlink>
      <a:folHlink>
        <a:srgbClr val="3B435B"/>
      </a:folHlink>
    </a:clrScheme>
    <a:fontScheme name="Essenz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z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601</TotalTime>
  <Words>156</Words>
  <Application>Microsoft Office PowerPoint</Application>
  <PresentationFormat>On-screen Show (4:3)</PresentationFormat>
  <Paragraphs>31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Calibri</vt:lpstr>
      <vt:lpstr>Essenz</vt:lpstr>
      <vt:lpstr>PowerPoint Presentation</vt:lpstr>
      <vt:lpstr>Why </vt:lpstr>
      <vt:lpstr>Parties</vt:lpstr>
      <vt:lpstr>Factors to consider for proposals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EMC_FSJ</dc:creator>
  <cp:lastModifiedBy>Maria Hansen - ELIA</cp:lastModifiedBy>
  <cp:revision>179</cp:revision>
  <dcterms:created xsi:type="dcterms:W3CDTF">2019-11-27T13:09:22Z</dcterms:created>
  <dcterms:modified xsi:type="dcterms:W3CDTF">2022-05-15T12:48:52Z</dcterms:modified>
</cp:coreProperties>
</file>